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ds05.infourok.ru/uploads/ex/0e99/00120ff8-9d3e79f6/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82" y="-132009"/>
            <a:ext cx="9163681" cy="699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Эльвира\Pictures\Скриншот 22-02-2021 08254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875" y="1148739"/>
            <a:ext cx="21803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IMG-20210216-WA00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026" y="3551914"/>
            <a:ext cx="1972047" cy="22238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731925" y="5774770"/>
            <a:ext cx="21342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появления одежды. Зависимость типа одежды от национальных традиций и ее назначения».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РС-1\Desktop\неделя науки\IMG_20210211_130255 (1)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98" y="1705675"/>
            <a:ext cx="2735750" cy="163642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793632" y="3362995"/>
            <a:ext cx="25202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Интеллектуальный марафон </a:t>
            </a:r>
            <a:endPara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умный»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C:\Users\РС-1\Desktop\неделя науки\IMG_20210209_12124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98" y="4007703"/>
            <a:ext cx="2914983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442538" y="6012830"/>
            <a:ext cx="13260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«Урок Здоровья» 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C:\Users\Эльвира\Downloads\IMG-20210218-WA003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314" y="3419659"/>
            <a:ext cx="2431110" cy="18216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035875" y="5351576"/>
            <a:ext cx="252028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Парламентский урок «Татарстан – наш  общий  дом. Единство народов, культурное  и языковое  многообразие  как уникальное  богатство  республики» 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93164" y="532287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hangingPunct="0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муни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ципаль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районы» </a:t>
            </a:r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берәмлегенең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hangingPunct="0"/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“Лениногорск шәһәре 8нче санлы урта гомуми белем  бирү мәктәбе”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гомуми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учреждениесе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862" y="1326516"/>
            <a:ext cx="2211788" cy="1658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524650" y="2987580"/>
            <a:ext cx="22442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Выставка, посвящённая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Родных языков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0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81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Эльвира</cp:lastModifiedBy>
  <cp:revision>5</cp:revision>
  <dcterms:created xsi:type="dcterms:W3CDTF">2021-02-21T15:47:39Z</dcterms:created>
  <dcterms:modified xsi:type="dcterms:W3CDTF">2021-02-22T05:59:50Z</dcterms:modified>
</cp:coreProperties>
</file>